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5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6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6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6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5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21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5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1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8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33093-1E3F-48E9-810B-A9E8F9482787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C97AE-F9A9-495D-8B0D-2E925591B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0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>
          <a:xfrm>
            <a:off x="983673" y="1066800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1. Task Definition</a:t>
            </a:r>
          </a:p>
          <a:p>
            <a:r>
              <a:rPr lang="en-US" sz="1600" dirty="0" smtClean="0"/>
              <a:t>Define the information problem</a:t>
            </a:r>
          </a:p>
          <a:p>
            <a:r>
              <a:rPr lang="en-US" sz="1600" dirty="0" smtClean="0"/>
              <a:t>Identify information needed</a:t>
            </a:r>
            <a:endParaRPr lang="en-US" sz="1600" dirty="0"/>
          </a:p>
        </p:txBody>
      </p:sp>
      <p:sp>
        <p:nvSpPr>
          <p:cNvPr id="5" name="Right Arrow 4"/>
          <p:cNvSpPr/>
          <p:nvPr/>
        </p:nvSpPr>
        <p:spPr>
          <a:xfrm>
            <a:off x="4038600" y="1330036"/>
            <a:ext cx="11176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05942"/>
            <a:ext cx="11461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4934743"/>
            <a:ext cx="11461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Flowchart: Alternate Process 22"/>
          <p:cNvSpPr/>
          <p:nvPr/>
        </p:nvSpPr>
        <p:spPr>
          <a:xfrm>
            <a:off x="5210175" y="4736305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b="1" dirty="0" smtClean="0"/>
          </a:p>
          <a:p>
            <a:r>
              <a:rPr lang="en-US" sz="2000" b="1" dirty="0" smtClean="0"/>
              <a:t>6. Evaluation</a:t>
            </a:r>
          </a:p>
          <a:p>
            <a:r>
              <a:rPr lang="en-US" sz="1600" dirty="0" smtClean="0"/>
              <a:t>Judge the product (effectiveness)</a:t>
            </a:r>
          </a:p>
          <a:p>
            <a:r>
              <a:rPr lang="en-US" sz="1600" dirty="0" smtClean="0"/>
              <a:t>Judge the process (efficiency)</a:t>
            </a:r>
          </a:p>
          <a:p>
            <a:pPr algn="ctr"/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4" name="Flowchart: Alternate Process 23"/>
          <p:cNvSpPr/>
          <p:nvPr/>
        </p:nvSpPr>
        <p:spPr>
          <a:xfrm>
            <a:off x="995219" y="4738830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5. Synthesis</a:t>
            </a:r>
          </a:p>
          <a:p>
            <a:r>
              <a:rPr lang="en-US" sz="1600" dirty="0" smtClean="0"/>
              <a:t>Organize from multiple sources</a:t>
            </a:r>
          </a:p>
          <a:p>
            <a:r>
              <a:rPr lang="en-US" sz="1600" dirty="0" smtClean="0"/>
              <a:t>Present the information</a:t>
            </a:r>
          </a:p>
          <a:p>
            <a:pPr algn="ctr"/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25" name="Flowchart: Alternate Process 24"/>
          <p:cNvSpPr/>
          <p:nvPr/>
        </p:nvSpPr>
        <p:spPr>
          <a:xfrm>
            <a:off x="983673" y="2907505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3. Location and Access</a:t>
            </a:r>
          </a:p>
          <a:p>
            <a:r>
              <a:rPr lang="en-US" sz="1600" dirty="0" smtClean="0"/>
              <a:t>Locate sources </a:t>
            </a:r>
          </a:p>
          <a:p>
            <a:r>
              <a:rPr lang="en-US" sz="1600" dirty="0" smtClean="0"/>
              <a:t>Find information within sources</a:t>
            </a:r>
          </a:p>
          <a:p>
            <a:pPr algn="ctr"/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26" name="Flowchart: Alternate Process 25"/>
          <p:cNvSpPr/>
          <p:nvPr/>
        </p:nvSpPr>
        <p:spPr>
          <a:xfrm>
            <a:off x="5177848" y="2907505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4. Use of Information</a:t>
            </a:r>
          </a:p>
          <a:p>
            <a:r>
              <a:rPr lang="en-US" sz="1600" dirty="0" smtClean="0"/>
              <a:t>Engage</a:t>
            </a:r>
          </a:p>
          <a:p>
            <a:r>
              <a:rPr lang="en-US" sz="1600" dirty="0" smtClean="0"/>
              <a:t>Extract relevant information</a:t>
            </a:r>
          </a:p>
          <a:p>
            <a:pPr algn="ctr"/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27" name="Flowchart: Alternate Process 26"/>
          <p:cNvSpPr/>
          <p:nvPr/>
        </p:nvSpPr>
        <p:spPr>
          <a:xfrm>
            <a:off x="5226339" y="1046018"/>
            <a:ext cx="3048000" cy="137160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2. Information Seeking Strategies</a:t>
            </a:r>
          </a:p>
          <a:p>
            <a:r>
              <a:rPr lang="en-US" sz="1600" dirty="0" smtClean="0"/>
              <a:t>Determine all possible sources</a:t>
            </a:r>
          </a:p>
          <a:p>
            <a:r>
              <a:rPr lang="en-US" sz="1600" dirty="0" smtClean="0"/>
              <a:t>Select the best sources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83672" y="304800"/>
            <a:ext cx="7290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Big 6 Research Process</a:t>
            </a:r>
            <a:endParaRPr lang="en-US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6553200"/>
            <a:ext cx="5029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Chart created by S. </a:t>
            </a:r>
            <a:r>
              <a:rPr lang="en-US" sz="1050" dirty="0" err="1" smtClean="0"/>
              <a:t>Brame</a:t>
            </a:r>
            <a:r>
              <a:rPr lang="en-US" sz="1050" dirty="0" smtClean="0"/>
              <a:t> from  http://big6.com/pages/about/big6-skills-overview.php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044354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87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Brame</dc:creator>
  <cp:lastModifiedBy>Stephanie Brame</cp:lastModifiedBy>
  <cp:revision>3</cp:revision>
  <dcterms:created xsi:type="dcterms:W3CDTF">2012-04-15T17:26:00Z</dcterms:created>
  <dcterms:modified xsi:type="dcterms:W3CDTF">2012-04-15T17:42:34Z</dcterms:modified>
</cp:coreProperties>
</file>